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6A_E4F2DD6D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95ADE04-7628-4AC8-669B-752D6691A740}" name="Mani Kang" initials="MK" userId="5d1ca0b05e83aaf8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lton Charters" initials="DC" lastIdx="3" clrIdx="0">
    <p:extLst>
      <p:ext uri="{19B8F6BF-5375-455C-9EA6-DF929625EA0E}">
        <p15:presenceInfo xmlns:p15="http://schemas.microsoft.com/office/powerpoint/2012/main" userId="Dalton Charters" providerId="None"/>
      </p:ext>
    </p:extLst>
  </p:cmAuthor>
  <p:cmAuthor id="2" name="David Fernandes" initials="DF" lastIdx="1" clrIdx="1">
    <p:extLst>
      <p:ext uri="{19B8F6BF-5375-455C-9EA6-DF929625EA0E}">
        <p15:presenceInfo xmlns:p15="http://schemas.microsoft.com/office/powerpoint/2012/main" userId="S-1-5-21-1670209030-2319971528-577484871-62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DCF4"/>
    <a:srgbClr val="563E82"/>
    <a:srgbClr val="2D8C9E"/>
    <a:srgbClr val="EA6F0B"/>
    <a:srgbClr val="0061A0"/>
    <a:srgbClr val="C5C6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3" autoAdjust="0"/>
    <p:restoredTop sz="85170" autoAdjust="0"/>
  </p:normalViewPr>
  <p:slideViewPr>
    <p:cSldViewPr snapToGrid="0" snapToObjects="1">
      <p:cViewPr varScale="1">
        <p:scale>
          <a:sx n="100" d="100"/>
          <a:sy n="100" d="100"/>
        </p:scale>
        <p:origin x="1480" y="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250"/>
    </p:cViewPr>
  </p:sorterViewPr>
  <p:notesViewPr>
    <p:cSldViewPr snapToGrid="0" snapToObjects="1">
      <p:cViewPr varScale="1">
        <p:scale>
          <a:sx n="59" d="100"/>
          <a:sy n="59" d="100"/>
        </p:scale>
        <p:origin x="300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omments/modernComment_16A_E4F2DD6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AC904A0-727A-0844-9822-98723143A041}" authorId="{995ADE04-7628-4AC8-669B-752D6691A740}" created="2023-07-17T20:40:01.118">
    <pc:sldMkLst xmlns:pc="http://schemas.microsoft.com/office/powerpoint/2013/main/command">
      <pc:docMk/>
      <pc:sldMk cId="3841121645" sldId="362"/>
    </pc:sldMkLst>
    <p188:txBody>
      <a:bodyPr/>
      <a:lstStyle/>
      <a:p>
        <a:r>
          <a:rPr lang="en-US"/>
          <a:t>I don’t get why we have prior year-to-date i.e., prior quarter? That is last fiscal unless we are comparing Q1 FY24 to Q1 FY23?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BF828-61BC-4EEA-B781-2027139CB0F3}" type="datetimeFigureOut">
              <a:rPr lang="en-US" smtClean="0"/>
              <a:t>6/11/2024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3E41D-B09F-4C9E-B4AB-2949AAEB57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44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44ED6-79B0-E742-BCD9-BC18C3EA7EB7}" type="datetimeFigureOut">
              <a:rPr lang="en-US" smtClean="0"/>
              <a:t>6/11/2024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31B13-3DC8-8644-A806-EDD1A39AF2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01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77176B-982A-4A24-9314-2E4116941C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2485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563E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5A763-B4DB-024A-BD3F-4F1F718881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DOCUMENT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55A62E-84F1-2D44-8324-106EE08A054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Mark Pro Light" panose="020B0504020101010102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Document Subtitle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F3C22C-8159-D843-B770-2A874B81E4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71101" y="369491"/>
            <a:ext cx="2537762" cy="4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28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71433-F6C0-ED45-95C4-8427297BE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3238"/>
            <a:ext cx="10502900" cy="4609062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SzPct val="80000"/>
              <a:buFont typeface="Monaco" pitchFamily="2" charset="77"/>
              <a:buNone/>
              <a:defRPr sz="1200" b="0" i="0">
                <a:latin typeface="Mark Pro Light" panose="020B0504020101010102" pitchFamily="34" charset="77"/>
              </a:defRPr>
            </a:lvl1pPr>
            <a:lvl2pPr marL="4572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2pPr>
            <a:lvl3pPr marL="9144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3pPr>
            <a:lvl4pPr marL="13716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4pPr>
            <a:lvl5pPr marL="18288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F10DC44-92A1-DC40-8D69-06356EA4C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4694" y="6356350"/>
            <a:ext cx="2743200" cy="365125"/>
          </a:xfrm>
        </p:spPr>
        <p:txBody>
          <a:bodyPr/>
          <a:lstStyle>
            <a:lvl1pPr>
              <a:defRPr>
                <a:solidFill>
                  <a:srgbClr val="C5C6C7"/>
                </a:solidFill>
              </a:defRPr>
            </a:lvl1pPr>
          </a:lstStyle>
          <a:p>
            <a:fld id="{4EDC05DF-F703-2C48-9C81-54E72AB04D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EE4D607-4F32-7849-84D0-F666E7843FB5}"/>
              </a:ext>
            </a:extLst>
          </p:cNvPr>
          <p:cNvSpPr/>
          <p:nvPr userDrawn="1"/>
        </p:nvSpPr>
        <p:spPr>
          <a:xfrm>
            <a:off x="0" y="0"/>
            <a:ext cx="12192000" cy="680760"/>
          </a:xfrm>
          <a:prstGeom prst="rect">
            <a:avLst/>
          </a:prstGeom>
          <a:solidFill>
            <a:srgbClr val="563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322A3546-AF2D-8C40-B302-AE839F0A2B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4388" y="315635"/>
            <a:ext cx="2167003" cy="365125"/>
          </a:xfrm>
        </p:spPr>
        <p:txBody>
          <a:bodyPr>
            <a:noAutofit/>
          </a:bodyPr>
          <a:lstStyle>
            <a:lvl1pPr marL="0" indent="0" algn="l">
              <a:buNone/>
              <a:defRPr lang="en-US" sz="1200" b="0" i="0" kern="1200" dirty="0" smtClean="0">
                <a:solidFill>
                  <a:schemeClr val="bg1"/>
                </a:solidFill>
                <a:latin typeface="Mark Pro Book" panose="020B0504020101010102" pitchFamily="34" charset="77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 marL="9144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 marL="13716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 marL="1828800" indent="0">
              <a:buNone/>
              <a:defRPr lang="en-US" sz="800" b="1" i="0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US" dirty="0"/>
              <a:t>SLIDE SECTION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B2067F-4254-7D4E-A1A4-751A955528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0616" y="194558"/>
            <a:ext cx="1518261" cy="29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73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F10DC44-92A1-DC40-8D69-06356EA4C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4694" y="6356350"/>
            <a:ext cx="2743200" cy="365125"/>
          </a:xfrm>
        </p:spPr>
        <p:txBody>
          <a:bodyPr/>
          <a:lstStyle>
            <a:lvl1pPr>
              <a:defRPr>
                <a:solidFill>
                  <a:srgbClr val="C5C6C7"/>
                </a:solidFill>
              </a:defRPr>
            </a:lvl1pPr>
          </a:lstStyle>
          <a:p>
            <a:fld id="{4EDC05DF-F703-2C48-9C81-54E72AB04D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EE4D607-4F32-7849-84D0-F666E7843FB5}"/>
              </a:ext>
            </a:extLst>
          </p:cNvPr>
          <p:cNvSpPr/>
          <p:nvPr userDrawn="1"/>
        </p:nvSpPr>
        <p:spPr>
          <a:xfrm>
            <a:off x="0" y="0"/>
            <a:ext cx="12192000" cy="680760"/>
          </a:xfrm>
          <a:prstGeom prst="rect">
            <a:avLst/>
          </a:prstGeom>
          <a:solidFill>
            <a:srgbClr val="563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322A3546-AF2D-8C40-B302-AE839F0A2B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4388" y="315635"/>
            <a:ext cx="2167003" cy="365125"/>
          </a:xfrm>
        </p:spPr>
        <p:txBody>
          <a:bodyPr>
            <a:noAutofit/>
          </a:bodyPr>
          <a:lstStyle>
            <a:lvl1pPr marL="0" indent="0" algn="l">
              <a:buNone/>
              <a:defRPr lang="en-US" sz="1200" b="0" i="0" kern="1200" dirty="0" smtClean="0">
                <a:solidFill>
                  <a:schemeClr val="bg1"/>
                </a:solidFill>
                <a:latin typeface="Mark Pro Book" panose="020B0504020101010102" pitchFamily="34" charset="77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 marL="9144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 marL="13716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 marL="1828800" indent="0">
              <a:buNone/>
              <a:defRPr lang="en-US" sz="800" b="1" i="0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US" dirty="0"/>
              <a:t>SLIDE SECTION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A4422E4-D742-8141-B5BB-F82AF126BD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0616" y="194558"/>
            <a:ext cx="1518261" cy="29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629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 1">
    <p:bg>
      <p:bgPr>
        <a:solidFill>
          <a:srgbClr val="0061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4BD2D-106A-574A-AC71-4B1DEED270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570443"/>
            <a:ext cx="10515600" cy="1325563"/>
          </a:xfrm>
        </p:spPr>
        <p:txBody>
          <a:bodyPr>
            <a:normAutofit/>
          </a:bodyPr>
          <a:lstStyle>
            <a:lvl1pPr algn="ctr">
              <a:defRPr sz="3500" b="1" i="0">
                <a:solidFill>
                  <a:schemeClr val="bg1"/>
                </a:solidFill>
                <a:latin typeface="Mark Pro" panose="020B0504020101010102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E6563E-790B-AA4A-9E9E-CFCA330AF9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93600" y="258002"/>
            <a:ext cx="323162" cy="538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107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 2">
    <p:bg>
      <p:bgPr>
        <a:solidFill>
          <a:srgbClr val="EA6F0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4BD2D-106A-574A-AC71-4B1DEED270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570443"/>
            <a:ext cx="10515600" cy="1325563"/>
          </a:xfrm>
        </p:spPr>
        <p:txBody>
          <a:bodyPr>
            <a:normAutofit/>
          </a:bodyPr>
          <a:lstStyle>
            <a:lvl1pPr algn="ctr">
              <a:defRPr sz="3500" b="1" i="0">
                <a:solidFill>
                  <a:schemeClr val="bg1"/>
                </a:solidFill>
                <a:latin typeface="Mark Pro" panose="020B0504020101010102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F74521-DB4A-054B-98BE-F43868F484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93600" y="258002"/>
            <a:ext cx="323162" cy="538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34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 3">
    <p:bg>
      <p:bgPr>
        <a:solidFill>
          <a:srgbClr val="2D8C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4BD2D-106A-574A-AC71-4B1DEED270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570443"/>
            <a:ext cx="10515600" cy="1325563"/>
          </a:xfrm>
        </p:spPr>
        <p:txBody>
          <a:bodyPr>
            <a:normAutofit/>
          </a:bodyPr>
          <a:lstStyle>
            <a:lvl1pPr algn="ctr">
              <a:defRPr sz="3500" b="1" i="0">
                <a:solidFill>
                  <a:schemeClr val="bg1"/>
                </a:solidFill>
                <a:latin typeface="Mark Pro" panose="020B0504020101010102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AA55D5-911F-5544-9271-0A8B0AD7E2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93600" y="258002"/>
            <a:ext cx="323162" cy="538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440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EEA3-359D-45CC-B691-90DCBB28E71B}" type="datetime1">
              <a:rPr lang="en-US" smtClean="0"/>
              <a:t>6/11/2024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6F41-20F3-7F42-8B27-3B37AD6D179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E9B716-5E48-B54F-9981-A410EE5C88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22793" y="194561"/>
            <a:ext cx="2024348" cy="29164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535DA5F-1475-D24A-87A2-7BC54CC8C431}"/>
              </a:ext>
            </a:extLst>
          </p:cNvPr>
          <p:cNvSpPr/>
          <p:nvPr userDrawn="1"/>
        </p:nvSpPr>
        <p:spPr>
          <a:xfrm>
            <a:off x="-14869" y="-22268"/>
            <a:ext cx="12221737" cy="680760"/>
          </a:xfrm>
          <a:prstGeom prst="rect">
            <a:avLst/>
          </a:prstGeom>
          <a:solidFill>
            <a:srgbClr val="563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57A7623-16C4-8844-93FB-D3C02D59F7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88978" y="194559"/>
            <a:ext cx="2024348" cy="291643"/>
          </a:xfrm>
          <a:prstGeom prst="rect">
            <a:avLst/>
          </a:prstGeom>
        </p:spPr>
      </p:pic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66CE99B6-E8DF-804C-BF49-0C5B2E7CC1B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5453" y="67789"/>
            <a:ext cx="9341724" cy="526027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SLIDE SECTION</a:t>
            </a:r>
          </a:p>
        </p:txBody>
      </p:sp>
    </p:spTree>
    <p:extLst>
      <p:ext uri="{BB962C8B-B14F-4D97-AF65-F5344CB8AC3E}">
        <p14:creationId xmlns:p14="http://schemas.microsoft.com/office/powerpoint/2010/main" val="159659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bg>
      <p:bgPr>
        <a:solidFill>
          <a:srgbClr val="563E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5A763-B4DB-024A-BD3F-4F1F718881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40480" y="1122363"/>
            <a:ext cx="6443472" cy="2387600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DOCUMENT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55A62E-84F1-2D44-8324-106EE08A054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40480" y="3602038"/>
            <a:ext cx="6443472" cy="165576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Mark Pro Light" panose="020B0504020101010102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Document Subtitle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F3D0DB-2345-0741-A886-629FD4FBDA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8048" y="2186870"/>
            <a:ext cx="1227208" cy="204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28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6489D-DBEF-B347-A225-294BDD52CE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6744" y="681317"/>
            <a:ext cx="10240856" cy="2176095"/>
          </a:xfrm>
        </p:spPr>
        <p:txBody>
          <a:bodyPr>
            <a:noAutofit/>
          </a:bodyPr>
          <a:lstStyle>
            <a:lvl1pPr algn="ctr">
              <a:defRPr sz="4400">
                <a:solidFill>
                  <a:srgbClr val="563E82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71433-F6C0-ED45-95C4-8427297BE9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03288" y="2761807"/>
            <a:ext cx="4167768" cy="1845074"/>
          </a:xfrm>
          <a:blipFill dpi="0" rotWithShape="1">
            <a:blip r:embed="rId2">
              <a:alphaModFix amt="10000"/>
            </a:blip>
            <a:srcRect/>
            <a:tile tx="0" ty="63500" sx="100000" sy="100000" flip="xy" algn="tl"/>
          </a:blipFill>
          <a:ln w="6350">
            <a:noFill/>
          </a:ln>
        </p:spPr>
        <p:txBody>
          <a:bodyPr wrap="square" tIns="108000" bIns="251999">
            <a:spAutoFit/>
          </a:bodyPr>
          <a:lstStyle>
            <a:lvl1pPr marL="0" indent="0" algn="ctr">
              <a:lnSpc>
                <a:spcPts val="3000"/>
              </a:lnSpc>
              <a:buFont typeface="STIXGeneral-Regular" pitchFamily="2" charset="2"/>
              <a:buNone/>
              <a:defRPr sz="1400" b="0" i="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457200" indent="0" algn="ctr">
              <a:buFont typeface="STIXGeneral-Regular" pitchFamily="2" charset="2"/>
              <a:buNone/>
              <a:defRPr b="0"/>
            </a:lvl2pPr>
            <a:lvl3pPr marL="914400" indent="0" algn="ctr">
              <a:buFont typeface="STIXGeneral-Regular" pitchFamily="2" charset="2"/>
              <a:buNone/>
              <a:defRPr b="0"/>
            </a:lvl3pPr>
            <a:lvl4pPr marL="1371600" indent="0" algn="ctr">
              <a:buFont typeface="STIXGeneral-Regular" pitchFamily="2" charset="2"/>
              <a:buNone/>
              <a:defRPr b="0"/>
            </a:lvl4pPr>
            <a:lvl5pPr marL="1828800" indent="0" algn="ctr">
              <a:buFont typeface="STIXGeneral-Regular" pitchFamily="2" charset="2"/>
              <a:buNone/>
              <a:defRPr b="0"/>
            </a:lvl5pPr>
          </a:lstStyle>
          <a:p>
            <a:pPr lvl="0"/>
            <a:r>
              <a:rPr lang="en-US" dirty="0"/>
              <a:t>Point 1</a:t>
            </a:r>
            <a:br>
              <a:rPr lang="en-US" dirty="0"/>
            </a:br>
            <a:r>
              <a:rPr lang="en-US" dirty="0"/>
              <a:t>Point 2</a:t>
            </a:r>
            <a:br>
              <a:rPr lang="en-US" dirty="0"/>
            </a:br>
            <a:r>
              <a:rPr lang="en-US" dirty="0"/>
              <a:t>Point 3</a:t>
            </a:r>
            <a:br>
              <a:rPr lang="en-US" dirty="0"/>
            </a:br>
            <a:r>
              <a:rPr lang="en-US" dirty="0"/>
              <a:t>Point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CFAA6-4A6C-E544-8FBC-B3E075750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4694" y="6356350"/>
            <a:ext cx="2743200" cy="365125"/>
          </a:xfrm>
        </p:spPr>
        <p:txBody>
          <a:bodyPr/>
          <a:lstStyle>
            <a:lvl1pPr>
              <a:defRPr>
                <a:solidFill>
                  <a:srgbClr val="C5C6C7"/>
                </a:solidFill>
              </a:defRPr>
            </a:lvl1pPr>
          </a:lstStyle>
          <a:p>
            <a:fld id="{4EDC05DF-F703-2C48-9C81-54E72AB04D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5333D08-90F1-324C-81FC-A89DAF089E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68106" y="388464"/>
            <a:ext cx="1894037" cy="36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322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6489D-DBEF-B347-A225-294BDD52CE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6744" y="681317"/>
            <a:ext cx="10240856" cy="2176095"/>
          </a:xfrm>
        </p:spPr>
        <p:txBody>
          <a:bodyPr>
            <a:noAutofit/>
          </a:bodyPr>
          <a:lstStyle>
            <a:lvl1pPr algn="ctr">
              <a:defRPr sz="4400">
                <a:solidFill>
                  <a:srgbClr val="563E82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6525381-9B8D-B040-921F-006612EF9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4694" y="6356350"/>
            <a:ext cx="2743200" cy="365125"/>
          </a:xfrm>
        </p:spPr>
        <p:txBody>
          <a:bodyPr/>
          <a:lstStyle>
            <a:lvl1pPr>
              <a:defRPr>
                <a:solidFill>
                  <a:srgbClr val="563E82"/>
                </a:solidFill>
              </a:defRPr>
            </a:lvl1pPr>
          </a:lstStyle>
          <a:p>
            <a:fld id="{4EDC05DF-F703-2C48-9C81-54E72AB04D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1BDCE79-3663-EF4C-96F5-F0466259AFC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03288" y="2761807"/>
            <a:ext cx="4167768" cy="1845074"/>
          </a:xfrm>
          <a:blipFill dpi="0" rotWithShape="1">
            <a:blip r:embed="rId2">
              <a:alphaModFix amt="10000"/>
            </a:blip>
            <a:srcRect/>
            <a:tile tx="0" ty="63500" sx="100000" sy="100000" flip="xy" algn="tl"/>
          </a:blipFill>
          <a:ln w="6350">
            <a:noFill/>
          </a:ln>
        </p:spPr>
        <p:txBody>
          <a:bodyPr wrap="square" tIns="108000" bIns="251999">
            <a:spAutoFit/>
          </a:bodyPr>
          <a:lstStyle>
            <a:lvl1pPr marL="0" indent="0" algn="ctr">
              <a:lnSpc>
                <a:spcPts val="3000"/>
              </a:lnSpc>
              <a:buFont typeface="STIXGeneral-Regular" pitchFamily="2" charset="2"/>
              <a:buNone/>
              <a:defRPr sz="1400" b="0" i="0">
                <a:solidFill>
                  <a:schemeClr val="tx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 marL="457200" indent="0" algn="ctr">
              <a:buFont typeface="STIXGeneral-Regular" pitchFamily="2" charset="2"/>
              <a:buNone/>
              <a:defRPr b="0"/>
            </a:lvl2pPr>
            <a:lvl3pPr marL="914400" indent="0" algn="ctr">
              <a:buFont typeface="STIXGeneral-Regular" pitchFamily="2" charset="2"/>
              <a:buNone/>
              <a:defRPr b="0"/>
            </a:lvl3pPr>
            <a:lvl4pPr marL="1371600" indent="0" algn="ctr">
              <a:buFont typeface="STIXGeneral-Regular" pitchFamily="2" charset="2"/>
              <a:buNone/>
              <a:defRPr b="0"/>
            </a:lvl4pPr>
            <a:lvl5pPr marL="1828800" indent="0" algn="ctr">
              <a:buFont typeface="STIXGeneral-Regular" pitchFamily="2" charset="2"/>
              <a:buNone/>
              <a:defRPr b="0"/>
            </a:lvl5pPr>
          </a:lstStyle>
          <a:p>
            <a:pPr lvl="0"/>
            <a:r>
              <a:rPr lang="en-US" dirty="0"/>
              <a:t>Point 1</a:t>
            </a:r>
            <a:br>
              <a:rPr lang="en-US" dirty="0"/>
            </a:br>
            <a:r>
              <a:rPr lang="en-US" dirty="0"/>
              <a:t>Point 2</a:t>
            </a:r>
            <a:br>
              <a:rPr lang="en-US" dirty="0"/>
            </a:br>
            <a:r>
              <a:rPr lang="en-US" dirty="0"/>
              <a:t>Point 3</a:t>
            </a:r>
            <a:br>
              <a:rPr lang="en-US" dirty="0"/>
            </a:br>
            <a:r>
              <a:rPr lang="en-US" dirty="0"/>
              <a:t>Point 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B4A593-423D-5842-B273-CBF51C7DC3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68106" y="388464"/>
            <a:ext cx="1894037" cy="36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90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B98452-38FF-CB4A-9826-417EB4D891AE}"/>
              </a:ext>
            </a:extLst>
          </p:cNvPr>
          <p:cNvSpPr/>
          <p:nvPr userDrawn="1"/>
        </p:nvSpPr>
        <p:spPr>
          <a:xfrm>
            <a:off x="0" y="0"/>
            <a:ext cx="12192000" cy="680760"/>
          </a:xfrm>
          <a:prstGeom prst="rect">
            <a:avLst/>
          </a:prstGeom>
          <a:solidFill>
            <a:srgbClr val="563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C595D7-5DC7-C346-BFA4-68C58D9325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96395"/>
            <a:ext cx="10515600" cy="823070"/>
          </a:xfrm>
        </p:spPr>
        <p:txBody>
          <a:bodyPr>
            <a:normAutofit/>
          </a:bodyPr>
          <a:lstStyle>
            <a:lvl1pPr>
              <a:defRPr sz="3000" cap="none" baseline="0">
                <a:solidFill>
                  <a:srgbClr val="563E82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7EB53-5727-1D45-A926-E7714FB0B62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37522"/>
            <a:ext cx="10515600" cy="3975368"/>
          </a:xfrm>
        </p:spPr>
        <p:txBody>
          <a:bodyPr tIns="182880" anchor="t" anchorCtr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latin typeface="MarkPro" panose="020B0504020101010102" pitchFamily="34" charset="0"/>
              </a:defRPr>
            </a:lvl1pPr>
            <a:lvl2pPr>
              <a:defRPr sz="2000" baseline="0">
                <a:latin typeface="MarkPro" panose="020B0504020101010102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D581280-E0AC-8E43-88E1-9560EF166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4694" y="6356350"/>
            <a:ext cx="2743200" cy="365125"/>
          </a:xfrm>
        </p:spPr>
        <p:txBody>
          <a:bodyPr/>
          <a:lstStyle>
            <a:lvl1pPr>
              <a:defRPr>
                <a:solidFill>
                  <a:srgbClr val="C5C6C7"/>
                </a:solidFill>
              </a:defRPr>
            </a:lvl1pPr>
          </a:lstStyle>
          <a:p>
            <a:fld id="{4EDC05DF-F703-2C48-9C81-54E72AB04D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57AC3463-6701-5E4C-9D7C-76EBB826EF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4388" y="315635"/>
            <a:ext cx="2167003" cy="365125"/>
          </a:xfrm>
        </p:spPr>
        <p:txBody>
          <a:bodyPr>
            <a:noAutofit/>
          </a:bodyPr>
          <a:lstStyle>
            <a:lvl1pPr marL="0" indent="0" algn="l">
              <a:buNone/>
              <a:defRPr lang="en-US" sz="1200" b="0" i="0" kern="1200" dirty="0" smtClean="0">
                <a:solidFill>
                  <a:schemeClr val="bg1"/>
                </a:solidFill>
                <a:latin typeface="Mark Pro Book" panose="020B0504020101010102" pitchFamily="34" charset="77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 marL="9144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 marL="13716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 marL="1828800" indent="0">
              <a:buNone/>
              <a:defRPr lang="en-US" sz="800" b="1" i="0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US" dirty="0"/>
              <a:t>SLIDE SECTION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56C921-CC63-E14E-8B05-096F42056B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0616" y="194558"/>
            <a:ext cx="1518261" cy="29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99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D81E8A4-BD6A-E04F-AEC0-3BA850C97ABE}"/>
              </a:ext>
            </a:extLst>
          </p:cNvPr>
          <p:cNvSpPr/>
          <p:nvPr userDrawn="1"/>
        </p:nvSpPr>
        <p:spPr>
          <a:xfrm>
            <a:off x="0" y="0"/>
            <a:ext cx="12192000" cy="680760"/>
          </a:xfrm>
          <a:prstGeom prst="rect">
            <a:avLst/>
          </a:prstGeom>
          <a:solidFill>
            <a:srgbClr val="563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205CDDD-140E-1D45-83BA-3ABC5759FE7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10868" y="0"/>
            <a:ext cx="6081132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71433-F6C0-ED45-95C4-8427297BE9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6116" y="2370137"/>
            <a:ext cx="4790290" cy="3628881"/>
          </a:xfrm>
        </p:spPr>
        <p:txBody>
          <a:bodyPr>
            <a:noAutofit/>
          </a:bodyPr>
          <a:lstStyle>
            <a:lvl1pPr marL="0" indent="0">
              <a:spcAft>
                <a:spcPts val="600"/>
              </a:spcAft>
              <a:buSzPct val="80000"/>
              <a:buFont typeface="Monaco" pitchFamily="2" charset="77"/>
              <a:buNone/>
              <a:defRPr sz="1600" b="0"/>
            </a:lvl1pPr>
            <a:lvl2pPr marL="4572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2pPr>
            <a:lvl3pPr marL="9144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3pPr>
            <a:lvl4pPr marL="13716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4pPr>
            <a:lvl5pPr marL="18288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D6DA482-4DA0-B64E-80D5-EEBAEC6BE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4694" y="6356350"/>
            <a:ext cx="2743200" cy="365125"/>
          </a:xfrm>
        </p:spPr>
        <p:txBody>
          <a:bodyPr/>
          <a:lstStyle>
            <a:lvl1pPr>
              <a:defRPr>
                <a:solidFill>
                  <a:srgbClr val="C5C6C7"/>
                </a:solidFill>
              </a:defRPr>
            </a:lvl1pPr>
          </a:lstStyle>
          <a:p>
            <a:fld id="{4EDC05DF-F703-2C48-9C81-54E72AB04D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77BCCB7-4B68-0D46-982A-16B761C8F6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262215"/>
            <a:ext cx="4788206" cy="823070"/>
          </a:xfrm>
        </p:spPr>
        <p:txBody>
          <a:bodyPr>
            <a:normAutofit/>
          </a:bodyPr>
          <a:lstStyle>
            <a:lvl1pPr>
              <a:defRPr sz="3000">
                <a:solidFill>
                  <a:srgbClr val="563E82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D995DF10-2E2A-074F-B0CD-31E404F579F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4388" y="315635"/>
            <a:ext cx="2167003" cy="365125"/>
          </a:xfrm>
        </p:spPr>
        <p:txBody>
          <a:bodyPr>
            <a:noAutofit/>
          </a:bodyPr>
          <a:lstStyle>
            <a:lvl1pPr marL="0" indent="0" algn="l">
              <a:buNone/>
              <a:defRPr lang="en-US" sz="1200" b="0" i="0" kern="1200" dirty="0" smtClean="0">
                <a:solidFill>
                  <a:schemeClr val="bg1"/>
                </a:solidFill>
                <a:latin typeface="Mark Pro Book" panose="020B0504020101010102" pitchFamily="34" charset="77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 marL="9144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 marL="13716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 marL="1828800" indent="0">
              <a:buNone/>
              <a:defRPr lang="en-US" sz="800" b="1" i="0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US" dirty="0"/>
              <a:t>SLIDE SECTION</a:t>
            </a:r>
          </a:p>
        </p:txBody>
      </p:sp>
    </p:spTree>
    <p:extLst>
      <p:ext uri="{BB962C8B-B14F-4D97-AF65-F5344CB8AC3E}">
        <p14:creationId xmlns:p14="http://schemas.microsoft.com/office/powerpoint/2010/main" val="302264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205CDDD-140E-1D45-83BA-3ABC5759FE7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4868" y="0"/>
            <a:ext cx="5897417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71433-F6C0-ED45-95C4-8427297BE9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85354" y="2242121"/>
            <a:ext cx="4790290" cy="3628881"/>
          </a:xfrm>
        </p:spPr>
        <p:txBody>
          <a:bodyPr>
            <a:noAutofit/>
          </a:bodyPr>
          <a:lstStyle>
            <a:lvl1pPr marL="0" indent="0">
              <a:spcAft>
                <a:spcPts val="600"/>
              </a:spcAft>
              <a:buSzPct val="80000"/>
              <a:buFont typeface="Monaco" pitchFamily="2" charset="77"/>
              <a:buNone/>
              <a:defRPr sz="1600" b="0"/>
            </a:lvl1pPr>
            <a:lvl2pPr marL="4572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2pPr>
            <a:lvl3pPr marL="9144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3pPr>
            <a:lvl4pPr marL="13716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4pPr>
            <a:lvl5pPr marL="18288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D6DA482-4DA0-B64E-80D5-EEBAEC6BE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4694" y="6356350"/>
            <a:ext cx="2743200" cy="365125"/>
          </a:xfrm>
        </p:spPr>
        <p:txBody>
          <a:bodyPr/>
          <a:lstStyle>
            <a:lvl1pPr>
              <a:defRPr>
                <a:solidFill>
                  <a:srgbClr val="C5C6C7"/>
                </a:solidFill>
              </a:defRPr>
            </a:lvl1pPr>
          </a:lstStyle>
          <a:p>
            <a:fld id="{4EDC05DF-F703-2C48-9C81-54E72AB04D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77BCCB7-4B68-0D46-982A-16B761C8F6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87438" y="1134199"/>
            <a:ext cx="4788206" cy="823070"/>
          </a:xfrm>
        </p:spPr>
        <p:txBody>
          <a:bodyPr>
            <a:normAutofit/>
          </a:bodyPr>
          <a:lstStyle>
            <a:lvl1pPr>
              <a:defRPr sz="3000">
                <a:solidFill>
                  <a:srgbClr val="563E82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19011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x 3 Descri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71433-F6C0-ED45-95C4-8427297BE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116" y="4617054"/>
            <a:ext cx="3340467" cy="1452786"/>
          </a:xfrm>
        </p:spPr>
        <p:txBody>
          <a:bodyPr>
            <a:noAutofit/>
          </a:bodyPr>
          <a:lstStyle>
            <a:lvl1pPr marL="0" indent="0">
              <a:spcAft>
                <a:spcPts val="600"/>
              </a:spcAft>
              <a:buSzPct val="80000"/>
              <a:buFont typeface="Monaco" pitchFamily="2" charset="77"/>
              <a:buNone/>
              <a:defRPr sz="1200" b="0" i="0">
                <a:latin typeface="Mark Pro Light" panose="020B0504020101010102" pitchFamily="34" charset="77"/>
              </a:defRPr>
            </a:lvl1pPr>
            <a:lvl2pPr marL="4572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2pPr>
            <a:lvl3pPr marL="9144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3pPr>
            <a:lvl4pPr marL="13716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4pPr>
            <a:lvl5pPr marL="18288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D8D6F8D-9D8C-A244-A2ED-3F6FED0B2B3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419574" y="4617054"/>
            <a:ext cx="3340467" cy="1452786"/>
          </a:xfrm>
        </p:spPr>
        <p:txBody>
          <a:bodyPr>
            <a:noAutofit/>
          </a:bodyPr>
          <a:lstStyle>
            <a:lvl1pPr marL="0" indent="0">
              <a:spcAft>
                <a:spcPts val="600"/>
              </a:spcAft>
              <a:buSzPct val="80000"/>
              <a:buFont typeface="Monaco" pitchFamily="2" charset="77"/>
              <a:buNone/>
              <a:defRPr sz="1200" b="0" i="0">
                <a:latin typeface="Mark Pro Light" panose="020B0504020101010102" pitchFamily="34" charset="77"/>
              </a:defRPr>
            </a:lvl1pPr>
            <a:lvl2pPr marL="4572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2pPr>
            <a:lvl3pPr marL="9144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3pPr>
            <a:lvl4pPr marL="13716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4pPr>
            <a:lvl5pPr marL="18288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2DB4940-48B4-6345-8802-9CDDAD4005C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003034" y="4617054"/>
            <a:ext cx="3340467" cy="1452786"/>
          </a:xfrm>
        </p:spPr>
        <p:txBody>
          <a:bodyPr>
            <a:noAutofit/>
          </a:bodyPr>
          <a:lstStyle>
            <a:lvl1pPr marL="0" indent="0">
              <a:spcAft>
                <a:spcPts val="600"/>
              </a:spcAft>
              <a:buSzPct val="80000"/>
              <a:buFont typeface="Monaco" pitchFamily="2" charset="77"/>
              <a:buNone/>
              <a:defRPr sz="1200" b="0" i="0">
                <a:latin typeface="Mark Pro Light" panose="020B0504020101010102" pitchFamily="34" charset="77"/>
              </a:defRPr>
            </a:lvl1pPr>
            <a:lvl2pPr marL="4572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2pPr>
            <a:lvl3pPr marL="9144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3pPr>
            <a:lvl4pPr marL="13716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4pPr>
            <a:lvl5pPr marL="18288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7104E4A5-832B-054D-9B7A-FF517BD857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60856" y="2079321"/>
            <a:ext cx="3339969" cy="2022762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D95A0BB6-089B-DC49-A873-7B898CEFBA1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419574" y="2070775"/>
            <a:ext cx="3339969" cy="2022762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27E0537A-5015-684E-9440-EC6ED62263C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978292" y="2079321"/>
            <a:ext cx="3365209" cy="2014216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032D7F1-E7E3-B540-A889-F6542B6FEEE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6613" y="4229921"/>
            <a:ext cx="3339969" cy="395155"/>
          </a:xfrm>
        </p:spPr>
        <p:txBody>
          <a:bodyPr>
            <a:noAutofit/>
          </a:bodyPr>
          <a:lstStyle>
            <a:lvl1pPr marL="0" indent="0">
              <a:buNone/>
              <a:defRPr sz="1400" b="1" i="0">
                <a:solidFill>
                  <a:srgbClr val="563E82"/>
                </a:solidFill>
                <a:latin typeface="Mark Pro" panose="020B0504020101010102" pitchFamily="34" charset="77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9C721EDE-B432-2D44-969C-64095C20074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20073" y="4229921"/>
            <a:ext cx="3339969" cy="395155"/>
          </a:xfrm>
        </p:spPr>
        <p:txBody>
          <a:bodyPr>
            <a:noAutofit/>
          </a:bodyPr>
          <a:lstStyle>
            <a:lvl1pPr marL="0" indent="0">
              <a:buNone/>
              <a:defRPr sz="1400" b="1" i="0">
                <a:solidFill>
                  <a:srgbClr val="563E82"/>
                </a:solidFill>
                <a:latin typeface="Mark Pro" panose="020B0504020101010102" pitchFamily="34" charset="77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4C4467B4-0706-054D-8596-92A6A167E0F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003532" y="4229921"/>
            <a:ext cx="3339969" cy="395155"/>
          </a:xfrm>
        </p:spPr>
        <p:txBody>
          <a:bodyPr>
            <a:noAutofit/>
          </a:bodyPr>
          <a:lstStyle>
            <a:lvl1pPr marL="0" indent="0">
              <a:buNone/>
              <a:defRPr sz="1400" b="1" i="0">
                <a:solidFill>
                  <a:srgbClr val="563E82"/>
                </a:solidFill>
                <a:latin typeface="Mark Pro" panose="020B0504020101010102" pitchFamily="34" charset="77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9473240-EE85-F244-896F-0A2AF7CF7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4694" y="6356350"/>
            <a:ext cx="2743200" cy="365125"/>
          </a:xfrm>
        </p:spPr>
        <p:txBody>
          <a:bodyPr/>
          <a:lstStyle>
            <a:lvl1pPr>
              <a:defRPr>
                <a:solidFill>
                  <a:srgbClr val="C5C6C7"/>
                </a:solidFill>
              </a:defRPr>
            </a:lvl1pPr>
          </a:lstStyle>
          <a:p>
            <a:fld id="{4EDC05DF-F703-2C48-9C81-54E72AB04D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DE88F63C-8C9E-0D46-8972-B83F1D89C3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024220"/>
            <a:ext cx="10515600" cy="823070"/>
          </a:xfrm>
        </p:spPr>
        <p:txBody>
          <a:bodyPr>
            <a:normAutofit/>
          </a:bodyPr>
          <a:lstStyle>
            <a:lvl1pPr>
              <a:defRPr sz="3000">
                <a:solidFill>
                  <a:srgbClr val="563E82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591E0C6-64B5-B94B-9506-E544FA134929}"/>
              </a:ext>
            </a:extLst>
          </p:cNvPr>
          <p:cNvSpPr/>
          <p:nvPr userDrawn="1"/>
        </p:nvSpPr>
        <p:spPr>
          <a:xfrm>
            <a:off x="0" y="0"/>
            <a:ext cx="12192000" cy="680760"/>
          </a:xfrm>
          <a:prstGeom prst="rect">
            <a:avLst/>
          </a:prstGeom>
          <a:solidFill>
            <a:srgbClr val="563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 Placeholder 11">
            <a:extLst>
              <a:ext uri="{FF2B5EF4-FFF2-40B4-BE49-F238E27FC236}">
                <a16:creationId xmlns:a16="http://schemas.microsoft.com/office/drawing/2014/main" id="{50DDA0C1-D936-5D4C-810D-44923DD824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4388" y="315635"/>
            <a:ext cx="2167003" cy="365125"/>
          </a:xfrm>
        </p:spPr>
        <p:txBody>
          <a:bodyPr>
            <a:noAutofit/>
          </a:bodyPr>
          <a:lstStyle>
            <a:lvl1pPr marL="0" indent="0" algn="l">
              <a:buNone/>
              <a:defRPr lang="en-US" sz="1200" b="0" i="0" kern="1200" dirty="0" smtClean="0">
                <a:solidFill>
                  <a:schemeClr val="bg1"/>
                </a:solidFill>
                <a:latin typeface="Mark Pro Book" panose="020B0504020101010102" pitchFamily="34" charset="77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 marL="9144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 marL="13716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 marL="1828800" indent="0">
              <a:buNone/>
              <a:defRPr lang="en-US" sz="800" b="1" i="0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US" dirty="0"/>
              <a:t>SLIDE SECTION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CD05FBB-03FF-6F4B-AB97-8A3A99CA2C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0616" y="194558"/>
            <a:ext cx="1518261" cy="29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122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x 3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71433-F6C0-ED45-95C4-8427297BE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116" y="3238649"/>
            <a:ext cx="3340467" cy="1452786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SzPct val="80000"/>
              <a:buFont typeface="Monaco" pitchFamily="2" charset="77"/>
              <a:buNone/>
              <a:defRPr sz="1200" b="0" i="0">
                <a:latin typeface="Mark Pro Light" panose="020B0504020101010102" pitchFamily="34" charset="77"/>
              </a:defRPr>
            </a:lvl1pPr>
            <a:lvl2pPr marL="4572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2pPr>
            <a:lvl3pPr marL="9144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3pPr>
            <a:lvl4pPr marL="13716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4pPr>
            <a:lvl5pPr marL="18288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D8D6F8D-9D8C-A244-A2ED-3F6FED0B2B3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419574" y="3238649"/>
            <a:ext cx="3340467" cy="1452786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SzPct val="80000"/>
              <a:buFont typeface="Monaco" pitchFamily="2" charset="77"/>
              <a:buNone/>
              <a:defRPr sz="1200" b="0" i="0">
                <a:latin typeface="Mark Pro Light" panose="020B0504020101010102" pitchFamily="34" charset="77"/>
              </a:defRPr>
            </a:lvl1pPr>
            <a:lvl2pPr marL="4572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2pPr>
            <a:lvl3pPr marL="9144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3pPr>
            <a:lvl4pPr marL="13716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4pPr>
            <a:lvl5pPr marL="18288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2DB4940-48B4-6345-8802-9CDDAD4005C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003034" y="3238649"/>
            <a:ext cx="3340467" cy="1452786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SzPct val="80000"/>
              <a:buFont typeface="Monaco" pitchFamily="2" charset="77"/>
              <a:buNone/>
              <a:defRPr sz="1200" b="0" i="0">
                <a:latin typeface="Mark Pro Light" panose="020B0504020101010102" pitchFamily="34" charset="77"/>
              </a:defRPr>
            </a:lvl1pPr>
            <a:lvl2pPr marL="4572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2pPr>
            <a:lvl3pPr marL="9144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3pPr>
            <a:lvl4pPr marL="13716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4pPr>
            <a:lvl5pPr marL="1828800" indent="0">
              <a:spcAft>
                <a:spcPts val="600"/>
              </a:spcAft>
              <a:buSzPct val="80000"/>
              <a:buFont typeface="Monaco" pitchFamily="2" charset="77"/>
              <a:buNone/>
              <a:defRPr b="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F10DC44-92A1-DC40-8D69-06356EA4C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94694" y="6356350"/>
            <a:ext cx="2743200" cy="365125"/>
          </a:xfrm>
        </p:spPr>
        <p:txBody>
          <a:bodyPr/>
          <a:lstStyle>
            <a:lvl1pPr>
              <a:defRPr>
                <a:solidFill>
                  <a:srgbClr val="C5C6C7"/>
                </a:solidFill>
              </a:defRPr>
            </a:lvl1pPr>
          </a:lstStyle>
          <a:p>
            <a:fld id="{4EDC05DF-F703-2C48-9C81-54E72AB04D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FAA4CE8-CA67-B94D-A7EF-25BFAA7596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024220"/>
            <a:ext cx="10515600" cy="823070"/>
          </a:xfrm>
        </p:spPr>
        <p:txBody>
          <a:bodyPr>
            <a:normAutofit/>
          </a:bodyPr>
          <a:lstStyle>
            <a:lvl1pPr>
              <a:defRPr sz="3000">
                <a:solidFill>
                  <a:srgbClr val="563E82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DAF828C9-07B9-1F4E-9357-C6622D4387E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6613" y="2801561"/>
            <a:ext cx="3339969" cy="395155"/>
          </a:xfrm>
        </p:spPr>
        <p:txBody>
          <a:bodyPr>
            <a:noAutofit/>
          </a:bodyPr>
          <a:lstStyle>
            <a:lvl1pPr marL="0" indent="0">
              <a:buNone/>
              <a:defRPr sz="1400" b="1" i="0">
                <a:solidFill>
                  <a:srgbClr val="563E82"/>
                </a:solidFill>
                <a:latin typeface="Mark Pro" panose="020B0504020101010102" pitchFamily="34" charset="77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99DC90F0-D830-A144-A230-523DEB861ED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20073" y="2801561"/>
            <a:ext cx="3339969" cy="395155"/>
          </a:xfrm>
        </p:spPr>
        <p:txBody>
          <a:bodyPr>
            <a:noAutofit/>
          </a:bodyPr>
          <a:lstStyle>
            <a:lvl1pPr marL="0" indent="0">
              <a:buNone/>
              <a:defRPr sz="1400" b="1" i="0">
                <a:solidFill>
                  <a:srgbClr val="563E82"/>
                </a:solidFill>
                <a:latin typeface="Mark Pro" panose="020B0504020101010102" pitchFamily="34" charset="77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8C6156AD-ACAC-3A42-9A50-328A9F59836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003532" y="2801561"/>
            <a:ext cx="3339969" cy="395155"/>
          </a:xfrm>
        </p:spPr>
        <p:txBody>
          <a:bodyPr>
            <a:noAutofit/>
          </a:bodyPr>
          <a:lstStyle>
            <a:lvl1pPr marL="0" indent="0">
              <a:buNone/>
              <a:defRPr sz="1400" b="1" i="0">
                <a:solidFill>
                  <a:srgbClr val="563E82"/>
                </a:solidFill>
                <a:latin typeface="Mark Pro" panose="020B0504020101010102" pitchFamily="34" charset="77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EE4D607-4F32-7849-84D0-F666E7843FB5}"/>
              </a:ext>
            </a:extLst>
          </p:cNvPr>
          <p:cNvSpPr/>
          <p:nvPr userDrawn="1"/>
        </p:nvSpPr>
        <p:spPr>
          <a:xfrm>
            <a:off x="0" y="0"/>
            <a:ext cx="12192000" cy="680760"/>
          </a:xfrm>
          <a:prstGeom prst="rect">
            <a:avLst/>
          </a:prstGeom>
          <a:solidFill>
            <a:srgbClr val="563E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322A3546-AF2D-8C40-B302-AE839F0A2B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4388" y="315635"/>
            <a:ext cx="2167003" cy="365125"/>
          </a:xfrm>
        </p:spPr>
        <p:txBody>
          <a:bodyPr>
            <a:noAutofit/>
          </a:bodyPr>
          <a:lstStyle>
            <a:lvl1pPr marL="0" indent="0" algn="l">
              <a:buNone/>
              <a:defRPr lang="en-US" sz="1200" b="0" i="0" kern="1200" dirty="0" smtClean="0">
                <a:solidFill>
                  <a:schemeClr val="bg1"/>
                </a:solidFill>
                <a:latin typeface="Mark Pro Book" panose="020B0504020101010102" pitchFamily="34" charset="77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 marL="9144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 marL="1371600" indent="0">
              <a:buNone/>
              <a:defRPr lang="en-US" sz="800" b="1" i="0" kern="1200" dirty="0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 marL="1828800" indent="0">
              <a:buNone/>
              <a:defRPr lang="en-US" sz="800" b="1" i="0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US" dirty="0"/>
              <a:t>SLIDE SECTION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A9F5297-8090-CB42-8ED9-F1B1C1FFB8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0616" y="194558"/>
            <a:ext cx="1518261" cy="29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263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163BFC-476E-0043-B2EC-F31ECDE4E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8F5726-B6F9-3643-99AC-D93BFF092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2876F-DAA2-9A43-A87A-2E98058E79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arkPro" panose="020B0504020101010102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33712-2781-574B-BA22-1B961C3AC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arkPro" panose="020B0504020101010102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88B4C-6EFD-2942-8765-9FA4AB3A31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arkPro" panose="020B0504020101010102" pitchFamily="34" charset="77"/>
              </a:defRPr>
            </a:lvl1pPr>
          </a:lstStyle>
          <a:p>
            <a:fld id="{19610C0D-B047-9A41-8CE7-899D9AE6E8F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78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62" r:id="rId3"/>
    <p:sldLayoutId id="2147483667" r:id="rId4"/>
    <p:sldLayoutId id="2147483650" r:id="rId5"/>
    <p:sldLayoutId id="2147483664" r:id="rId6"/>
    <p:sldLayoutId id="2147483668" r:id="rId7"/>
    <p:sldLayoutId id="2147483665" r:id="rId8"/>
    <p:sldLayoutId id="2147483666" r:id="rId9"/>
    <p:sldLayoutId id="2147483670" r:id="rId10"/>
    <p:sldLayoutId id="2147483671" r:id="rId11"/>
    <p:sldLayoutId id="2147483654" r:id="rId12"/>
    <p:sldLayoutId id="2147483660" r:id="rId13"/>
    <p:sldLayoutId id="2147483661" r:id="rId14"/>
    <p:sldLayoutId id="2147483672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arkPro" panose="020B0504020101010102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Mark Pro Light" panose="020B0504020101010102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ark Pro Light" panose="020B0504020101010102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ark Pro Light" panose="020B0504020101010102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ark Pro Light" panose="020B0504020101010102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ark Pro Light" panose="020B0504020101010102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5" Type="http://schemas.microsoft.com/office/2018/10/relationships/comments" Target="../comments/modernComment_16A_E4F2DD6D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5FB26-E997-D741-8E7C-E9D5C72535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5657" y="1847645"/>
            <a:ext cx="9927771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Research </a:t>
            </a:r>
            <a:r>
              <a:rPr lang="en-US" dirty="0" smtClean="0"/>
              <a:t>Finance</a:t>
            </a:r>
            <a:br>
              <a:rPr lang="en-US" dirty="0" smtClean="0"/>
            </a:br>
            <a:r>
              <a:rPr lang="en-US" dirty="0" smtClean="0"/>
              <a:t>Petty Cash Float Virtual Drop-In</a:t>
            </a:r>
            <a:r>
              <a:rPr lang="en-US" dirty="0"/>
              <a:t/>
            </a:r>
            <a:br>
              <a:rPr lang="en-US" dirty="0"/>
            </a:br>
            <a:r>
              <a:rPr lang="en-US" sz="4000" dirty="0"/>
              <a:t/>
            </a:r>
            <a:br>
              <a:rPr lang="en-US" sz="4000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7C6140-7938-BA44-9470-AF6AED0A45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11th, </a:t>
            </a:r>
            <a:r>
              <a:rPr lang="en-US" dirty="0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5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96470" y="67789"/>
            <a:ext cx="9341724" cy="526027"/>
          </a:xfrm>
        </p:spPr>
        <p:txBody>
          <a:bodyPr/>
          <a:lstStyle/>
          <a:p>
            <a:r>
              <a:rPr lang="en-US" dirty="0" smtClean="0"/>
              <a:t>Petty Cash Float – life cycle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937704" y="3714924"/>
            <a:ext cx="171504" cy="161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1903" y="5219629"/>
            <a:ext cx="175097" cy="1309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3112" y="1204788"/>
            <a:ext cx="9049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47" y="962024"/>
            <a:ext cx="11937511" cy="5153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35514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5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15587</TotalTime>
  <Words>22</Words>
  <Application>Microsoft Office PowerPoint</Application>
  <PresentationFormat>Widescreen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4" baseType="lpstr">
      <vt:lpstr>Arial</vt:lpstr>
      <vt:lpstr>Calibri</vt:lpstr>
      <vt:lpstr>Calibri Light</vt:lpstr>
      <vt:lpstr>Helvetica Neue</vt:lpstr>
      <vt:lpstr>Helvetica Neue Light</vt:lpstr>
      <vt:lpstr>Mark Pro</vt:lpstr>
      <vt:lpstr>Mark Pro Book</vt:lpstr>
      <vt:lpstr>Mark Pro Light</vt:lpstr>
      <vt:lpstr>MarkPro</vt:lpstr>
      <vt:lpstr>Monaco</vt:lpstr>
      <vt:lpstr>STIXGeneral-Regular</vt:lpstr>
      <vt:lpstr>Office Theme</vt:lpstr>
      <vt:lpstr>Research Finance Petty Cash Float Virtual Drop-In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Patterson</dc:creator>
  <cp:lastModifiedBy>David Fernandes</cp:lastModifiedBy>
  <cp:revision>547</cp:revision>
  <dcterms:created xsi:type="dcterms:W3CDTF">2019-08-26T13:23:09Z</dcterms:created>
  <dcterms:modified xsi:type="dcterms:W3CDTF">2024-06-11T15:16:06Z</dcterms:modified>
</cp:coreProperties>
</file>